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301" r:id="rId9"/>
    <p:sldId id="302" r:id="rId10"/>
    <p:sldId id="260" r:id="rId11"/>
    <p:sldId id="266" r:id="rId12"/>
    <p:sldId id="267" r:id="rId13"/>
    <p:sldId id="268" r:id="rId14"/>
    <p:sldId id="269" r:id="rId15"/>
    <p:sldId id="270" r:id="rId16"/>
    <p:sldId id="293" r:id="rId17"/>
    <p:sldId id="294" r:id="rId18"/>
    <p:sldId id="295" r:id="rId19"/>
    <p:sldId id="296" r:id="rId20"/>
    <p:sldId id="297" r:id="rId21"/>
    <p:sldId id="299" r:id="rId22"/>
    <p:sldId id="300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0C"/>
    <a:srgbClr val="40BEC4"/>
    <a:srgbClr val="FF7C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1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9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0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8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69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54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1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5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95.png"/><Relationship Id="rId12" Type="http://schemas.openxmlformats.org/officeDocument/2006/relationships/image" Target="../media/image10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6.png"/><Relationship Id="rId5" Type="http://schemas.openxmlformats.org/officeDocument/2006/relationships/image" Target="../media/image66.png"/><Relationship Id="rId15" Type="http://schemas.openxmlformats.org/officeDocument/2006/relationships/image" Target="../media/image108.png"/><Relationship Id="rId10" Type="http://schemas.openxmlformats.org/officeDocument/2006/relationships/image" Target="../media/image99.png"/><Relationship Id="rId4" Type="http://schemas.openxmlformats.org/officeDocument/2006/relationships/image" Target="../media/image103.png"/><Relationship Id="rId9" Type="http://schemas.openxmlformats.org/officeDocument/2006/relationships/image" Target="../media/image98.png"/><Relationship Id="rId1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50DB-F782-447E-B464-B05047F0E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37186"/>
            <a:ext cx="10058400" cy="1087926"/>
          </a:xfrm>
        </p:spPr>
        <p:txBody>
          <a:bodyPr>
            <a:normAutofit fontScale="90000"/>
          </a:bodyPr>
          <a:lstStyle/>
          <a:p>
            <a:r>
              <a:rPr lang="en-US" dirty="0"/>
              <a:t>GPK.Battles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D53DC-B705-4EAD-BE7B-2EFDAEF14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96752"/>
            <a:ext cx="10058400" cy="1143000"/>
          </a:xfrm>
        </p:spPr>
        <p:txBody>
          <a:bodyPr/>
          <a:lstStyle/>
          <a:p>
            <a:r>
              <a:rPr lang="en-US" dirty="0"/>
              <a:t>Abhijit Roy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361796"/>
            <a:ext cx="1656992" cy="40011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Testing Report</a:t>
            </a:r>
            <a:endParaRPr lang="en-US" sz="2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6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rgbClr val="F4430C"/>
          </a:solidFill>
        </p:spPr>
        <p:txBody>
          <a:bodyPr/>
          <a:lstStyle/>
          <a:p>
            <a:pPr algn="ctr"/>
            <a:r>
              <a:rPr lang="en-US" dirty="0"/>
              <a:t>RUN-5</a:t>
            </a:r>
          </a:p>
        </p:txBody>
      </p:sp>
    </p:spTree>
    <p:extLst>
      <p:ext uri="{BB962C8B-B14F-4D97-AF65-F5344CB8AC3E}">
        <p14:creationId xmlns:p14="http://schemas.microsoft.com/office/powerpoint/2010/main" val="271799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34103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2DF56-509F-4589-83C2-F5EC1FE4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" y="1518583"/>
            <a:ext cx="2879373" cy="1280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C1782-C31F-47B2-AC24-A531A11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" y="3318793"/>
            <a:ext cx="3187942" cy="1020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9EB484-56E5-42F5-B57B-881FA109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" y="4912070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D70FE5-BEE6-4FDE-BA8D-B1CE2509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09" y="1669095"/>
            <a:ext cx="4008337" cy="1667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46FAFA-EF09-4623-A99D-1BB0B2D0B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97264"/>
            <a:ext cx="3545020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B1FD49-D154-44A6-BDE8-BCA1EA6BF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173" y="3073318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598AD8-F04E-4E30-BBF1-2095AC5D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092" y="5034054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16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gbuser111113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4BAC1D-5471-4758-8672-E81BF6D8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5" y="1253672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C215C-90E8-4550-B1B7-197DF438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9" y="3279005"/>
            <a:ext cx="3311195" cy="1294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CF27C-FC66-4562-8B2F-5AB0D0EF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9" y="4977216"/>
            <a:ext cx="3351862" cy="1234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676F74-C107-4177-83A6-321B27FE6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864" y="1243083"/>
            <a:ext cx="4057904" cy="1176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DB2787-AD0B-4F81-9844-F44BDE112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071" y="2544645"/>
            <a:ext cx="4057903" cy="124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DB3C48-DBE2-4021-95D9-EC7AE432C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57" y="3917537"/>
            <a:ext cx="4057902" cy="18308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3309FC-648B-4CEC-A4B7-EC1DC5E2F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12069"/>
            <a:ext cx="3237047" cy="150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6C5DF2-2378-45E2-9819-EDD9A9A39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3104" y="3033287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E3A7577-571A-495B-AE25-93025722C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146" y="4778834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62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67517-73BA-4529-A0E1-95DCDC8F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5" y="1118517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25136C5-BAC5-4FB3-B8AE-E25F0D03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" y="4606711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4D280-C629-4797-90FB-946AD0E8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20" y="1294039"/>
            <a:ext cx="4023865" cy="12378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892B6D6-AD2D-4C4F-B632-FCCB8FF7A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864" y="1291833"/>
            <a:ext cx="3347081" cy="1282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447C7B0-77EB-40C8-81DB-921126559D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8" t="5825" r="6760" b="5761"/>
          <a:stretch/>
        </p:blipFill>
        <p:spPr>
          <a:xfrm>
            <a:off x="9046683" y="2896189"/>
            <a:ext cx="1542425" cy="16784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9B9197-CABD-41C8-9FA2-C18410EE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900369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82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075EFC-E410-4212-82FA-0BF29DDF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8" t="5825" r="6760" b="5761"/>
          <a:stretch/>
        </p:blipFill>
        <p:spPr>
          <a:xfrm>
            <a:off x="951482" y="1520097"/>
            <a:ext cx="1542425" cy="16784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3C80A9-4BE0-4314-B3FB-1099828F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0" y="3597383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5150E1-D2D7-468C-9887-68E43E306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91" y="1509915"/>
            <a:ext cx="4074346" cy="12955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8A4ECD-E585-4319-9AAB-3DA6A8D6A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88" y="2905197"/>
            <a:ext cx="4074347" cy="1295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C0C04E-A7D2-4B4A-BC9B-6C1FF860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874" y="4321107"/>
            <a:ext cx="4061416" cy="13961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2EE94A-A3FA-42C5-B915-8B6275A96A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0" t="5178" r="6263" b="5631"/>
          <a:stretch/>
        </p:blipFill>
        <p:spPr>
          <a:xfrm>
            <a:off x="8096294" y="1722634"/>
            <a:ext cx="1542416" cy="17479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0C8250-00E4-4590-AE85-23E32645B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966" y="4019451"/>
            <a:ext cx="3259330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F92D27-DCC2-4A90-BD35-DF9264F06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495" y="5182992"/>
            <a:ext cx="3302548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01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46596" y="3632496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29965" y="1237409"/>
            <a:ext cx="759902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8011A92-484F-49E4-87D9-FD2CADCF1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5178" r="6263" b="5631"/>
          <a:stretch/>
        </p:blipFill>
        <p:spPr>
          <a:xfrm>
            <a:off x="52210" y="1457540"/>
            <a:ext cx="1542416" cy="17479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85FEDE-FB2F-40BB-BDA8-5F1281CF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600" y="2688868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74160C-B24C-4787-8CFC-76CC8F08C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239" y="1499019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4D7431-08A1-4021-94A4-4AD4E8D22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7" y="3791335"/>
            <a:ext cx="1813671" cy="845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8C9E13-2B54-432B-A11D-9C8322A86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5" y="4708082"/>
            <a:ext cx="1813670" cy="863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4D692-2506-4613-92B6-BD04F28BA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0672" y="1180377"/>
            <a:ext cx="3958488" cy="2713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318963-D6E6-4407-A0DE-F1A8EDA04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868" y="1530809"/>
            <a:ext cx="2041455" cy="785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CB4BE4-5D92-4606-9993-E8A6069C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333" y="2734050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292A7C-147F-456E-BD97-A024CF2A1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2701" y="4941151"/>
            <a:ext cx="2165037" cy="1104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66AB27-4802-4238-9B8D-AD498659F6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2701" y="3937694"/>
            <a:ext cx="2165037" cy="91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022812-CF52-4EC1-86C4-97494118FA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76" t="10140" r="7937" b="10809"/>
          <a:stretch/>
        </p:blipFill>
        <p:spPr>
          <a:xfrm>
            <a:off x="10464162" y="2688866"/>
            <a:ext cx="1655161" cy="11522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981D89-3134-43AF-B62B-FADAFF8CC8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31" t="10140" r="7834" b="9570"/>
          <a:stretch/>
        </p:blipFill>
        <p:spPr>
          <a:xfrm>
            <a:off x="10483087" y="3849716"/>
            <a:ext cx="1691360" cy="1269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4F52EF-B247-41C8-8477-CB9D94DB3F7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45" t="19882" r="7826" b="19389"/>
          <a:stretch/>
        </p:blipFill>
        <p:spPr>
          <a:xfrm>
            <a:off x="1929567" y="4396890"/>
            <a:ext cx="2049263" cy="585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EA035D-0221-4281-A2B0-61A85A9877A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519" t="20870" r="7826" b="21567"/>
          <a:stretch/>
        </p:blipFill>
        <p:spPr>
          <a:xfrm>
            <a:off x="1935025" y="4985651"/>
            <a:ext cx="2017078" cy="5503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9F9176B-1881-47A0-B64B-A4FFC943CBD7}"/>
              </a:ext>
            </a:extLst>
          </p:cNvPr>
          <p:cNvSpPr txBox="1"/>
          <p:nvPr/>
        </p:nvSpPr>
        <p:spPr>
          <a:xfrm>
            <a:off x="1935025" y="4135280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56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7587" y="2995612"/>
            <a:ext cx="10156825" cy="866775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RUN-6</a:t>
            </a:r>
          </a:p>
        </p:txBody>
      </p:sp>
    </p:spTree>
    <p:extLst>
      <p:ext uri="{BB962C8B-B14F-4D97-AF65-F5344CB8AC3E}">
        <p14:creationId xmlns:p14="http://schemas.microsoft.com/office/powerpoint/2010/main" val="394978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524ED02-FFD7-4142-8392-52C39BCBC953}"/>
              </a:ext>
            </a:extLst>
          </p:cNvPr>
          <p:cNvGrpSpPr/>
          <p:nvPr/>
        </p:nvGrpSpPr>
        <p:grpSpPr>
          <a:xfrm>
            <a:off x="147145" y="220309"/>
            <a:ext cx="7461716" cy="383719"/>
            <a:chOff x="147145" y="353474"/>
            <a:chExt cx="7461716" cy="3837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077261" y="353474"/>
              <a:ext cx="4008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transfer desired cards to escrow contract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A4A8-B03D-48D3-BA8B-431536EDCBA4}"/>
                </a:ext>
              </a:extLst>
            </p:cNvPr>
            <p:cNvSpPr txBox="1"/>
            <p:nvPr/>
          </p:nvSpPr>
          <p:spPr>
            <a:xfrm>
              <a:off x="6118966" y="362354"/>
              <a:ext cx="1489895" cy="369332"/>
            </a:xfrm>
            <a:prstGeom prst="rect">
              <a:avLst/>
            </a:prstGeom>
            <a:solidFill>
              <a:srgbClr val="7030A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gpkbatescrow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1.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6441" y="800639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837430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842685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87372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14005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96249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41F67-796D-4DD0-BB95-181D9DC3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7" y="1505274"/>
            <a:ext cx="2718936" cy="1312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4F23A-1876-499C-8F6F-60E9FF66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48" y="3326855"/>
            <a:ext cx="3575693" cy="1133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176098-06ED-43B5-A831-6AC189590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37" y="4917892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9B727ED-2E2F-44D5-A8D7-D58DBCDF6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52" y="5069566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6EE04F-7D56-4887-BDB5-44877432D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118" y="1422067"/>
            <a:ext cx="4107653" cy="16326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576062-040C-42B4-8F10-DF7FE597E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452" y="3063587"/>
            <a:ext cx="2628327" cy="1243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04F46F-7A4F-44A5-A457-D0A645DF6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451" y="1462004"/>
            <a:ext cx="3125475" cy="1175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29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FFF88C-BA4B-45E9-A641-B2554C48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8" y="1271697"/>
            <a:ext cx="2628327" cy="1243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655F6-DCF6-4BD6-B75E-7EFF7484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22" y="1225458"/>
            <a:ext cx="4041878" cy="11723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AA7A77-FBAB-41DF-A3AC-1706F526F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421" y="2578570"/>
            <a:ext cx="4056033" cy="12477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77785-462B-4882-A30B-AC555473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44" y="3279386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996204-18A3-4EAD-859A-17423AD0D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67" y="4962573"/>
            <a:ext cx="3478662" cy="1316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ABD1F7-D51E-4FF1-ADFA-932924820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977" y="3923789"/>
            <a:ext cx="3975048" cy="17934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5A2761-3BAC-4FC0-87B2-C89D9AC2A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39363"/>
            <a:ext cx="2879676" cy="134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4AA77C-1D8C-46B3-AA87-37095AE88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909" y="3006384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0CD4839-60BB-4A76-9585-49DB08504D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5147" y="4790448"/>
            <a:ext cx="3874098" cy="1471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71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3FD08C-3926-4E41-9FD4-181B37D2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6" y="1102146"/>
            <a:ext cx="3661016" cy="1390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BFF923-613F-4E48-BC08-3EE16965E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2" y="4606711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4E06A7-50F8-4A4D-A248-3447A06E3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268" y="4912710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A7405-3356-4CE7-94A7-96A15087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268" y="1273844"/>
            <a:ext cx="2926702" cy="112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04ED1E-F9DD-48D1-B26D-3935578F22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94" t="5696" r="5999" b="6278"/>
          <a:stretch/>
        </p:blipFill>
        <p:spPr>
          <a:xfrm>
            <a:off x="8077931" y="2926374"/>
            <a:ext cx="1651992" cy="15963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C2703A-37C4-4932-8DBC-AF2BFFCFC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039" y="1255517"/>
            <a:ext cx="4023092" cy="12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ED99-BFEC-4CD6-A6DE-532D744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7DB9-FC06-4AC8-A06C-F9BFF0DA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53462" cy="13235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Run-6</a:t>
            </a:r>
          </a:p>
        </p:txBody>
      </p:sp>
    </p:spTree>
    <p:extLst>
      <p:ext uri="{BB962C8B-B14F-4D97-AF65-F5344CB8AC3E}">
        <p14:creationId xmlns:p14="http://schemas.microsoft.com/office/powerpoint/2010/main" val="68694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97654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632047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68838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74093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06175" y="53268"/>
            <a:ext cx="0" cy="630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53268"/>
            <a:ext cx="33856" cy="630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20042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4699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194076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108276" y="345935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6B544F-E687-45CF-928E-5260862F3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4" t="5696" r="5999" b="6278"/>
          <a:stretch/>
        </p:blipFill>
        <p:spPr>
          <a:xfrm>
            <a:off x="886441" y="1472839"/>
            <a:ext cx="1651992" cy="15963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6ABF0B-7135-49F1-8D41-8160CB94D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" y="3526749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5187A2-26B6-40DB-AB47-6F42916A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29" y="1324881"/>
            <a:ext cx="4025690" cy="1198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3599B8-80D5-467E-9245-BE49FD93C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794" y="2721164"/>
            <a:ext cx="4131250" cy="11982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17BE28-1569-4ACF-818C-DA9B525DF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081" y="4017579"/>
            <a:ext cx="3360127" cy="22411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50E161C-7C25-455B-A7BD-4822D0F61B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2" t="7052" r="5652" b="7314"/>
          <a:stretch/>
        </p:blipFill>
        <p:spPr>
          <a:xfrm>
            <a:off x="8114697" y="1468526"/>
            <a:ext cx="2432680" cy="19301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EC23A5E-99B3-4C90-BF84-61030AAFB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4113" y="3720962"/>
            <a:ext cx="3754842" cy="123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47883B6-C45C-4F5C-90A8-28CC734A0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4113" y="4996923"/>
            <a:ext cx="3855324" cy="123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665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44389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3794247" y="74082"/>
            <a:ext cx="20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3 cards again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571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66501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646492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277339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FFF88C-BA4B-45E9-A641-B2554C48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7" y="1293000"/>
            <a:ext cx="1810869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FBF950B-7CB3-4920-8F4B-495348664278}"/>
              </a:ext>
            </a:extLst>
          </p:cNvPr>
          <p:cNvSpPr txBox="1"/>
          <p:nvPr/>
        </p:nvSpPr>
        <p:spPr>
          <a:xfrm>
            <a:off x="2214533" y="61020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E7593-79B1-4687-992F-121EBB03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15" y="1282230"/>
            <a:ext cx="1829824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D3299F-5806-4A82-83F6-64B5A3B4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7" y="2985753"/>
            <a:ext cx="2087313" cy="688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D2FCFB-0DD5-4E35-89F4-F86466F5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495" y="3767619"/>
            <a:ext cx="2189856" cy="703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42E2404-15F3-4087-B97C-00A38468D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7" y="4961618"/>
            <a:ext cx="3370205" cy="1300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3859A-CC8A-4C3D-9AC6-BE0C101DE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451" y="1025472"/>
            <a:ext cx="4097513" cy="1704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8FF27-9327-4D0F-B059-F26D779BA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216" y="3025890"/>
            <a:ext cx="4081318" cy="169789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84C06E-CE6B-4282-B23D-6904D000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7600" y="1172990"/>
            <a:ext cx="1906573" cy="880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7587D1-CE1C-497D-B76C-E135E8B77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838" y="1172990"/>
            <a:ext cx="1906574" cy="897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ACB7B79-B81A-46D7-9D4C-6AEB19569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634" y="4964246"/>
            <a:ext cx="3370205" cy="1300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0860F2C-AEB1-4E3F-B5E1-CA10684963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9634" y="2573127"/>
            <a:ext cx="2842950" cy="898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CBF004-53A5-4B47-A14C-FA1C0DD0D4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6110" y="3537279"/>
            <a:ext cx="3143494" cy="1020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620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97654"/>
            <a:ext cx="4321822" cy="382087"/>
            <a:chOff x="147145" y="355107"/>
            <a:chExt cx="4321822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6.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2303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 again for last time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632047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32417" y="668838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74093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94952" y="668838"/>
            <a:ext cx="0" cy="568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7945338" y="632047"/>
            <a:ext cx="0" cy="572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20042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7998605" y="1194076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17BE28-1569-4ACF-818C-DA9B525D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3" y="1369056"/>
            <a:ext cx="3360127" cy="224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99F56E-F436-4F32-9BF1-CFA013A7C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0" t="5696" r="5561" b="6481"/>
          <a:stretch/>
        </p:blipFill>
        <p:spPr>
          <a:xfrm>
            <a:off x="56419" y="1440188"/>
            <a:ext cx="1833067" cy="1756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EEF736-203A-4A0E-A706-8E435590B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358" y="1493581"/>
            <a:ext cx="2377698" cy="879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1B760A-C720-4D38-9940-10AC9106C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122" y="1493581"/>
            <a:ext cx="1900302" cy="73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03B4E5-47EE-46DB-A276-889CC13A5C74}"/>
              </a:ext>
            </a:extLst>
          </p:cNvPr>
          <p:cNvSpPr txBox="1"/>
          <p:nvPr/>
        </p:nvSpPr>
        <p:spPr>
          <a:xfrm>
            <a:off x="1923342" y="1194076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32E059-3BB0-40B8-A554-15003901E07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094387-10B5-4198-B7FA-7C3225CBB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299" y="4507355"/>
            <a:ext cx="1810869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7C2EB8-5C23-4AF5-9B7E-3871844B6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357" y="5433822"/>
            <a:ext cx="1829824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C1744B-AE5F-4F5C-886F-9EFB746C1AF9}"/>
              </a:ext>
            </a:extLst>
          </p:cNvPr>
          <p:cNvSpPr txBox="1"/>
          <p:nvPr/>
        </p:nvSpPr>
        <p:spPr>
          <a:xfrm>
            <a:off x="8040357" y="4211044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6C39A5-2495-4211-BB9A-A3B770F87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665" y="2843369"/>
            <a:ext cx="2377698" cy="921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5C7127D-6BE1-409C-93D0-90E63368EA25}"/>
              </a:ext>
            </a:extLst>
          </p:cNvPr>
          <p:cNvSpPr txBox="1"/>
          <p:nvPr/>
        </p:nvSpPr>
        <p:spPr>
          <a:xfrm>
            <a:off x="8016049" y="2551570"/>
            <a:ext cx="759902" cy="2616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DC89891-512D-4390-9039-8A89EF752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22" y="4777011"/>
            <a:ext cx="1906573" cy="880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8BB27F-96A9-402F-8030-0405FD6C0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3" y="3831626"/>
            <a:ext cx="1906574" cy="897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A1B1724-1D82-433E-AB96-35B79177AE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80" y="2682375"/>
            <a:ext cx="1934510" cy="74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240D1A6-94DE-4906-A77D-B96AAADA8888}"/>
              </a:ext>
            </a:extLst>
          </p:cNvPr>
          <p:cNvSpPr txBox="1"/>
          <p:nvPr/>
        </p:nvSpPr>
        <p:spPr>
          <a:xfrm>
            <a:off x="10032350" y="4190359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91C55D-9128-4AD1-84C6-F855E3A3EA89}"/>
              </a:ext>
            </a:extLst>
          </p:cNvPr>
          <p:cNvSpPr txBox="1"/>
          <p:nvPr/>
        </p:nvSpPr>
        <p:spPr>
          <a:xfrm>
            <a:off x="1926739" y="2373151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471875C-9B71-4631-8059-9431334E56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5568" y="4474640"/>
            <a:ext cx="1934510" cy="74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6D0F81E-1571-4915-9E2F-E2F3147197F0}"/>
              </a:ext>
            </a:extLst>
          </p:cNvPr>
          <p:cNvSpPr txBox="1"/>
          <p:nvPr/>
        </p:nvSpPr>
        <p:spPr>
          <a:xfrm>
            <a:off x="10502062" y="1127197"/>
            <a:ext cx="101070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BB983C1-EA70-40D0-9B69-80C004EEC6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48" t="10745" r="8275" b="11069"/>
          <a:stretch/>
        </p:blipFill>
        <p:spPr>
          <a:xfrm>
            <a:off x="10502062" y="1411478"/>
            <a:ext cx="1649603" cy="11400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7577303-447E-479A-80E8-1EA0A2E3733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12" t="10745" r="7769" b="10939"/>
          <a:stretch/>
        </p:blipFill>
        <p:spPr>
          <a:xfrm>
            <a:off x="10477892" y="2583405"/>
            <a:ext cx="1673774" cy="1147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43654-9BF3-432D-9442-21549AC5254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44" t="20427" r="7888" b="19563"/>
          <a:stretch/>
        </p:blipFill>
        <p:spPr>
          <a:xfrm>
            <a:off x="2041174" y="4777011"/>
            <a:ext cx="1934508" cy="54627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B146468-5628-4FD6-B7E3-612F7197AA2C}"/>
              </a:ext>
            </a:extLst>
          </p:cNvPr>
          <p:cNvSpPr txBox="1"/>
          <p:nvPr/>
        </p:nvSpPr>
        <p:spPr>
          <a:xfrm>
            <a:off x="2030404" y="3936679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EBCBC7-0081-4218-B3E1-8EBE75FC1BE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45" t="19667" r="7816" b="20288"/>
          <a:stretch/>
        </p:blipFill>
        <p:spPr>
          <a:xfrm>
            <a:off x="2030404" y="4176319"/>
            <a:ext cx="1959135" cy="5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rgbClr val="40BEC4"/>
          </a:solidFill>
        </p:spPr>
        <p:txBody>
          <a:bodyPr/>
          <a:lstStyle/>
          <a:p>
            <a:pPr algn="ctr"/>
            <a:r>
              <a:rPr lang="en-US" dirty="0"/>
              <a:t>RUN-4</a:t>
            </a:r>
          </a:p>
        </p:txBody>
      </p:sp>
    </p:spTree>
    <p:extLst>
      <p:ext uri="{BB962C8B-B14F-4D97-AF65-F5344CB8AC3E}">
        <p14:creationId xmlns:p14="http://schemas.microsoft.com/office/powerpoint/2010/main" val="60087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84E8EEA-6F2F-4B61-BFF8-14937A413EE3}"/>
              </a:ext>
            </a:extLst>
          </p:cNvPr>
          <p:cNvGrpSpPr/>
          <p:nvPr/>
        </p:nvGrpSpPr>
        <p:grpSpPr>
          <a:xfrm>
            <a:off x="147145" y="149286"/>
            <a:ext cx="7461716" cy="383719"/>
            <a:chOff x="147145" y="353474"/>
            <a:chExt cx="7461716" cy="3837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077261" y="353474"/>
              <a:ext cx="4008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transfer desired cards to escrow contract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A4A8-B03D-48D3-BA8B-431536EDCBA4}"/>
                </a:ext>
              </a:extLst>
            </p:cNvPr>
            <p:cNvSpPr txBox="1"/>
            <p:nvPr/>
          </p:nvSpPr>
          <p:spPr>
            <a:xfrm>
              <a:off x="6118966" y="362354"/>
              <a:ext cx="1489895" cy="369332"/>
            </a:xfrm>
            <a:prstGeom prst="rect">
              <a:avLst/>
            </a:prstGeom>
            <a:solidFill>
              <a:srgbClr val="7030A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gpkbatescrow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1.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6441" y="80072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83751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84276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6347" y="3057183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39708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4E788-D166-4EB4-BCC2-9C0D0FE6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3" y="1502521"/>
            <a:ext cx="2912464" cy="1395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62D801-5ED7-402C-8E98-4317C0B0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" y="3353232"/>
            <a:ext cx="2934636" cy="924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C304E7-FCA3-4B9A-996B-B736CB08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1" y="4676455"/>
            <a:ext cx="3407784" cy="1103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28800F-2332-43DD-826A-B1DA5A13C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646" y="1427077"/>
            <a:ext cx="4028064" cy="16009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5AD619-003A-40B9-AB54-E52C71C3E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09" y="1464224"/>
            <a:ext cx="3282962" cy="1216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1B1624-7FF1-4131-AA31-A09815D19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926" y="3055311"/>
            <a:ext cx="2846760" cy="1329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7FA186-E736-4184-B275-B976033A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581" y="5034054"/>
            <a:ext cx="3407784" cy="1103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70DF7AA-1D5A-4521-8A62-E1777791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2" y="1251068"/>
            <a:ext cx="3403047" cy="1589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8C538-3BED-4BF6-9163-75AD9D7B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6" y="3258584"/>
            <a:ext cx="3511368" cy="131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6CE2F-6649-4098-9A71-EC772B674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480" y="1278088"/>
            <a:ext cx="4041349" cy="1172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C1E4C7-827B-4BDC-AA05-39C76BAC2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555" y="2607066"/>
            <a:ext cx="4040274" cy="12428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E4D74AF-E133-40C0-B3C2-6341B543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104" y="3009468"/>
            <a:ext cx="3511368" cy="131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42AA4D-1284-41C2-9E0E-589256596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602" y="1133049"/>
            <a:ext cx="3212071" cy="1506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4B5E7F-B3E8-4E22-81F1-E49A566C9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0470" y="4774936"/>
            <a:ext cx="3824564" cy="1471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C9B257-5E16-47D5-A35E-C913A32A7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539" y="4006753"/>
            <a:ext cx="4046963" cy="18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69753" y="450762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64D87-B939-4388-9288-E594205B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" y="1119967"/>
            <a:ext cx="3721593" cy="1417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DB6AB1-13E9-4434-8F05-7C56C0191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060" y="1301861"/>
            <a:ext cx="3172336" cy="1216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8CC3619-FB33-417C-89A5-40C4DD94C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4" t="5825" r="5801" b="6149"/>
          <a:stretch/>
        </p:blipFill>
        <p:spPr>
          <a:xfrm>
            <a:off x="9033113" y="2674117"/>
            <a:ext cx="1815387" cy="17617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0E6250-5DA1-423D-99A8-0F5B84449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996" y="1511058"/>
            <a:ext cx="4066784" cy="1251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F40372-9939-40B7-B623-E1A232C3D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" y="4583143"/>
            <a:ext cx="3511368" cy="131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F323EF-E53E-4EE0-8A12-6A842E506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1182" y="4786987"/>
            <a:ext cx="3511368" cy="131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B4C7C4-2FE1-42EA-8C01-81947F1AD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4" t="5825" r="5801" b="6149"/>
          <a:stretch/>
        </p:blipFill>
        <p:spPr>
          <a:xfrm>
            <a:off x="1057102" y="1451529"/>
            <a:ext cx="1895847" cy="18398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645F1D-711D-47E1-9815-5DAB2CDE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5" y="3595208"/>
            <a:ext cx="3511368" cy="131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C01C11-5CFF-42FA-82FB-6FEF8252D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45" y="1451529"/>
            <a:ext cx="4052853" cy="2703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E3BCEC-A79F-479F-9F88-7B0EC0C7D9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98" t="7380" r="6374" b="7185"/>
          <a:stretch/>
        </p:blipFill>
        <p:spPr>
          <a:xfrm>
            <a:off x="9104715" y="1455489"/>
            <a:ext cx="2542788" cy="22646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8D1C3E-0AA4-457D-8B14-36A6AA7C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164" y="3996171"/>
            <a:ext cx="2940605" cy="946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119D74-9CCD-4767-8654-72F830687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047" y="5053002"/>
            <a:ext cx="2947943" cy="946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2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44389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53267"/>
            <a:ext cx="188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3 cards, but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571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DBDF72-1D8A-44AC-89B2-04DFFFF756EF}"/>
              </a:ext>
            </a:extLst>
          </p:cNvPr>
          <p:cNvSpPr txBox="1"/>
          <p:nvPr/>
        </p:nvSpPr>
        <p:spPr>
          <a:xfrm>
            <a:off x="4030386" y="5326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DD0BE-01DA-4717-AB08-2BBE48FAF3CE}"/>
              </a:ext>
            </a:extLst>
          </p:cNvPr>
          <p:cNvSpPr txBox="1"/>
          <p:nvPr/>
        </p:nvSpPr>
        <p:spPr>
          <a:xfrm>
            <a:off x="5558676" y="556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E0E0-F1E6-4FF5-A89C-CBF507A7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5" y="1247280"/>
            <a:ext cx="1701465" cy="788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AD96F1-CDE4-47AA-AEC7-2376216A8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491" y="2035730"/>
            <a:ext cx="1876882" cy="874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D30E7C-CAC7-4611-BF50-3BC2A769F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86" y="1223858"/>
            <a:ext cx="4054704" cy="16868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6071C7-CD5B-4CA6-90B7-4D1300DA5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198" y="1121045"/>
            <a:ext cx="1876882" cy="874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AFD944-3F4A-4FDA-A771-9CB38B7FA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026" y="1145870"/>
            <a:ext cx="1807000" cy="845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70525A9-6F57-471B-8A14-D92CF4E68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6" y="3281726"/>
            <a:ext cx="1885752" cy="60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8B36A0A-6CA0-45E9-AD5D-792FA12EE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446" y="3018345"/>
            <a:ext cx="1885752" cy="60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22E33B-B891-47FA-BF2E-E344958A1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8099" y="3963772"/>
            <a:ext cx="1972253" cy="634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10FB9D-1219-4C3C-80BB-1CA805289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9634" y="3676106"/>
            <a:ext cx="1972253" cy="634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A104ED6-D024-454B-8066-3CD8033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634" y="4780115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2EF4CF0-6B46-4DE1-B3EB-3F2FB944CE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26" t="6162" r="6341" b="7573"/>
          <a:stretch/>
        </p:blipFill>
        <p:spPr>
          <a:xfrm>
            <a:off x="10197369" y="2399388"/>
            <a:ext cx="1962878" cy="191578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8BE1067-9102-42EA-A309-D99CECA3D870}"/>
              </a:ext>
            </a:extLst>
          </p:cNvPr>
          <p:cNvSpPr txBox="1"/>
          <p:nvPr/>
        </p:nvSpPr>
        <p:spPr>
          <a:xfrm>
            <a:off x="10197369" y="2137778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8488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495313" y="53267"/>
            <a:ext cx="558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1-draw, delete game row for at least 1 defaulter i.e.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571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52298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300383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" y="496873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9370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DBDF72-1D8A-44AC-89B2-04DFFFF756EF}"/>
              </a:ext>
            </a:extLst>
          </p:cNvPr>
          <p:cNvSpPr txBox="1"/>
          <p:nvPr/>
        </p:nvSpPr>
        <p:spPr>
          <a:xfrm>
            <a:off x="5983476" y="5326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gbuser111114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66071C7-CD5B-4CA6-90B7-4D1300DA5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5" y="2116213"/>
            <a:ext cx="1801688" cy="839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AFD944-3F4A-4FDA-A771-9CB38B7F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1" y="1267563"/>
            <a:ext cx="1719980" cy="804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70525A9-6F57-471B-8A14-D92CF4E6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46" y="3326116"/>
            <a:ext cx="1885752" cy="60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22E33B-B891-47FA-BF2E-E344958A1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099" y="4008162"/>
            <a:ext cx="1972253" cy="634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10FB9D-1219-4C3C-80BB-1CA805289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620" y="3690986"/>
            <a:ext cx="1972253" cy="634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A104ED6-D024-454B-8066-3CD8033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634" y="4780115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F35C96-B7F7-4AEE-B661-B3E0C2F91652}"/>
              </a:ext>
            </a:extLst>
          </p:cNvPr>
          <p:cNvSpPr txBox="1"/>
          <p:nvPr/>
        </p:nvSpPr>
        <p:spPr>
          <a:xfrm>
            <a:off x="1887636" y="934089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ED431-96B8-4DEE-ACDC-E046157CC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966" y="1249454"/>
            <a:ext cx="1912358" cy="714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6695D1-4642-499C-916E-F2B5BC3A4F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26" t="6162" r="6341" b="7573"/>
          <a:stretch/>
        </p:blipFill>
        <p:spPr>
          <a:xfrm>
            <a:off x="2129690" y="2300786"/>
            <a:ext cx="1643927" cy="16044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C7BD79-E425-411D-950C-F239930E8746}"/>
              </a:ext>
            </a:extLst>
          </p:cNvPr>
          <p:cNvSpPr txBox="1"/>
          <p:nvPr/>
        </p:nvSpPr>
        <p:spPr>
          <a:xfrm>
            <a:off x="2129690" y="203917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5DBFB6-5CDF-4555-8F5D-0D0BAB6CA7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524" y="997707"/>
            <a:ext cx="4059181" cy="11773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C33DD6-35D1-470E-B074-2245B90BFB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1719" y="1981018"/>
            <a:ext cx="4059181" cy="13239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26EC20-943B-45A0-A5B0-625CDF0823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21" y="3103731"/>
            <a:ext cx="4032580" cy="13153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A2F4C43-4487-49B6-A067-0975CB9365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9441" y="4448962"/>
            <a:ext cx="2767992" cy="179757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6D24C8-BFA3-4EF8-93D5-892870AC14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1161" y="1106186"/>
            <a:ext cx="1585800" cy="748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0603FF5-6083-4B99-A8FA-C714391AC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78" y="1912510"/>
            <a:ext cx="1605989" cy="748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6C6FFF2-2206-4D56-9BB5-1F9D17A5EB88}"/>
              </a:ext>
            </a:extLst>
          </p:cNvPr>
          <p:cNvSpPr txBox="1"/>
          <p:nvPr/>
        </p:nvSpPr>
        <p:spPr>
          <a:xfrm>
            <a:off x="9987863" y="980336"/>
            <a:ext cx="759902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7F642B-1E83-4E1C-A788-D1C22C8A5F19}"/>
              </a:ext>
            </a:extLst>
          </p:cNvPr>
          <p:cNvSpPr txBox="1"/>
          <p:nvPr/>
        </p:nvSpPr>
        <p:spPr>
          <a:xfrm>
            <a:off x="10158893" y="2085422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35DED56-3AC7-4C8C-9D89-9B2F1FAD1D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13271" y="1272493"/>
            <a:ext cx="1885746" cy="717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0D93FD1-552A-483A-ACC9-74D1138EC3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2215" y="2377504"/>
            <a:ext cx="1909710" cy="602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7CCA02D-5C4C-4A58-89C0-8BB86471AB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79634" y="3027948"/>
            <a:ext cx="1399369" cy="531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6597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937</TotalTime>
  <Words>314</Words>
  <Application>Microsoft Office PowerPoint</Application>
  <PresentationFormat>Widescreen</PresentationFormat>
  <Paragraphs>229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Wingdings</vt:lpstr>
      <vt:lpstr>Retrospect</vt:lpstr>
      <vt:lpstr>GPK.Battles Game</vt:lpstr>
      <vt:lpstr>Content</vt:lpstr>
      <vt:lpstr>RUN-4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GPK.Battles</dc:title>
  <dc:creator>abhijit roy</dc:creator>
  <cp:lastModifiedBy>abhijit roy</cp:lastModifiedBy>
  <cp:revision>312</cp:revision>
  <dcterms:created xsi:type="dcterms:W3CDTF">2021-03-08T17:38:02Z</dcterms:created>
  <dcterms:modified xsi:type="dcterms:W3CDTF">2021-03-15T21:58:19Z</dcterms:modified>
</cp:coreProperties>
</file>